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53F9-F44B-4CFA-8DE9-7A52F85504C8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7FF-FB75-4639-8CF5-C1E70262A765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839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53F9-F44B-4CFA-8DE9-7A52F85504C8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7FF-FB75-4639-8CF5-C1E70262A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692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53F9-F44B-4CFA-8DE9-7A52F85504C8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7FF-FB75-4639-8CF5-C1E70262A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086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53F9-F44B-4CFA-8DE9-7A52F85504C8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7FF-FB75-4639-8CF5-C1E70262A76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885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53F9-F44B-4CFA-8DE9-7A52F85504C8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7FF-FB75-4639-8CF5-C1E70262A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764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53F9-F44B-4CFA-8DE9-7A52F85504C8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7FF-FB75-4639-8CF5-C1E70262A76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3068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53F9-F44B-4CFA-8DE9-7A52F85504C8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7FF-FB75-4639-8CF5-C1E70262A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41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53F9-F44B-4CFA-8DE9-7A52F85504C8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7FF-FB75-4639-8CF5-C1E70262A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3289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53F9-F44B-4CFA-8DE9-7A52F85504C8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7FF-FB75-4639-8CF5-C1E70262A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508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53F9-F44B-4CFA-8DE9-7A52F85504C8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7FF-FB75-4639-8CF5-C1E70262A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75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53F9-F44B-4CFA-8DE9-7A52F85504C8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7FF-FB75-4639-8CF5-C1E70262A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900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53F9-F44B-4CFA-8DE9-7A52F85504C8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7FF-FB75-4639-8CF5-C1E70262A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68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53F9-F44B-4CFA-8DE9-7A52F85504C8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7FF-FB75-4639-8CF5-C1E70262A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341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53F9-F44B-4CFA-8DE9-7A52F85504C8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7FF-FB75-4639-8CF5-C1E70262A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582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53F9-F44B-4CFA-8DE9-7A52F85504C8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7FF-FB75-4639-8CF5-C1E70262A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522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53F9-F44B-4CFA-8DE9-7A52F85504C8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7FF-FB75-4639-8CF5-C1E70262A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732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53F9-F44B-4CFA-8DE9-7A52F85504C8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7FF-FB75-4639-8CF5-C1E70262A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887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81253F9-F44B-4CFA-8DE9-7A52F85504C8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C7687FF-FB75-4639-8CF5-C1E70262A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1638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6855015-56F8-4BCD-A75B-E0BDB314A3C7}"/>
              </a:ext>
            </a:extLst>
          </p:cNvPr>
          <p:cNvSpPr/>
          <p:nvPr/>
        </p:nvSpPr>
        <p:spPr>
          <a:xfrm>
            <a:off x="1125728" y="1674674"/>
            <a:ext cx="994054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Мастер-класс</a:t>
            </a:r>
          </a:p>
          <a:p>
            <a:pPr algn="ctr"/>
            <a:r>
              <a:rPr lang="ru-RU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«Голубь мира из салфеток»</a:t>
            </a:r>
            <a:endParaRPr lang="ru-RU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889877-C28A-4DE4-B1CC-BF60649EED48}"/>
              </a:ext>
            </a:extLst>
          </p:cNvPr>
          <p:cNvSpPr txBox="1"/>
          <p:nvPr/>
        </p:nvSpPr>
        <p:spPr>
          <a:xfrm>
            <a:off x="9509760" y="5879903"/>
            <a:ext cx="2236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Выполнил:</a:t>
            </a:r>
          </a:p>
          <a:p>
            <a:r>
              <a:rPr lang="ru-RU" dirty="0" err="1"/>
              <a:t>Мирхаева</a:t>
            </a:r>
            <a:r>
              <a:rPr lang="ru-RU" dirty="0"/>
              <a:t> Е.Р.</a:t>
            </a:r>
          </a:p>
        </p:txBody>
      </p:sp>
    </p:spTree>
    <p:extLst>
      <p:ext uri="{BB962C8B-B14F-4D97-AF65-F5344CB8AC3E}">
        <p14:creationId xmlns:p14="http://schemas.microsoft.com/office/powerpoint/2010/main" val="2650307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52C35FF-BB74-4652-BA7C-55739990E086}"/>
              </a:ext>
            </a:extLst>
          </p:cNvPr>
          <p:cNvSpPr/>
          <p:nvPr/>
        </p:nvSpPr>
        <p:spPr>
          <a:xfrm>
            <a:off x="419703" y="854335"/>
            <a:ext cx="6961146" cy="3346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/>
              <a:t>	Сделать бумажного голубя можно практически из любых подручных средств. Пригодиться могут и обычные одноразовые салфетки. Для этого понадобится клей ПВА, салфетки и лист А4 (можно использовать картон или обычную бумагу).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82A98CD-B6E3-4291-91F9-8A84C38C73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9323" y="143986"/>
            <a:ext cx="4194500" cy="3285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30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D6EB890-E93D-4290-8585-7AE75A8BFD6F}"/>
              </a:ext>
            </a:extLst>
          </p:cNvPr>
          <p:cNvSpPr/>
          <p:nvPr/>
        </p:nvSpPr>
        <p:spPr>
          <a:xfrm>
            <a:off x="2647806" y="436848"/>
            <a:ext cx="7459093" cy="5432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Алгоритм действий достаточно прост:</a:t>
            </a:r>
            <a:r>
              <a:rPr lang="ru-RU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2998A89-6D5A-4651-9DB2-F86F219DB3E8}"/>
              </a:ext>
            </a:extLst>
          </p:cNvPr>
          <p:cNvSpPr/>
          <p:nvPr/>
        </p:nvSpPr>
        <p:spPr>
          <a:xfrm>
            <a:off x="154744" y="1105303"/>
            <a:ext cx="11882511" cy="903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Нарисуйте на листе фигуру голубя (можно распечатать на принтере)</a:t>
            </a:r>
          </a:p>
          <a:p>
            <a:pPr marL="457200" indent="-457200" algn="ctr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Вырежьте получившийся макет.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C601202-B1F0-4A04-A058-9734E2F4F2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476" y="2227420"/>
            <a:ext cx="5651426" cy="443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65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BC7599A-6091-49BA-A5C4-C4B3E662635C}"/>
              </a:ext>
            </a:extLst>
          </p:cNvPr>
          <p:cNvSpPr/>
          <p:nvPr/>
        </p:nvSpPr>
        <p:spPr>
          <a:xfrm>
            <a:off x="914399" y="526758"/>
            <a:ext cx="105507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3. Салфетки разрежьте на небольшие квадратики.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B1D1884-82AB-481C-9E82-000EF45FCA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640" y="1286565"/>
            <a:ext cx="7038809" cy="54120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26109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7D6AD29-EBD0-4925-84D5-8794A034C78D}"/>
              </a:ext>
            </a:extLst>
          </p:cNvPr>
          <p:cNvSpPr/>
          <p:nvPr/>
        </p:nvSpPr>
        <p:spPr>
          <a:xfrm>
            <a:off x="562708" y="245405"/>
            <a:ext cx="113010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4. Каждый квадратик салфетки скрутите к центру с помощью карандаша, спички или кисточки.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5D213A2-C90A-47E9-8A04-527A60440E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552" y="1219198"/>
            <a:ext cx="6202406" cy="53933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01202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CD4E54B-BF69-4565-8A2F-D8D3AC0E2FB0}"/>
              </a:ext>
            </a:extLst>
          </p:cNvPr>
          <p:cNvSpPr/>
          <p:nvPr/>
        </p:nvSpPr>
        <p:spPr>
          <a:xfrm>
            <a:off x="668215" y="432974"/>
            <a:ext cx="108555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5. Приклейте получившиеся «лепестки» к макету птицы</a:t>
            </a:r>
            <a:r>
              <a:rPr lang="ru-RU" dirty="0"/>
              <a:t>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7487248-9477-4BC2-A850-05AB18171F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461" y="1147465"/>
            <a:ext cx="3438878" cy="53068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1576A4A-0DFC-4FE2-8193-D84F6F3462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2461" y="1473868"/>
            <a:ext cx="6205416" cy="46540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93977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2811F83-4A39-4064-84A4-9A3ACDA5709D}"/>
              </a:ext>
            </a:extLst>
          </p:cNvPr>
          <p:cNvSpPr/>
          <p:nvPr/>
        </p:nvSpPr>
        <p:spPr>
          <a:xfrm>
            <a:off x="3289367" y="267285"/>
            <a:ext cx="5285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Вот такой голубь у вас получится.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9A56AE8-B549-459A-97B8-83BE0EF4AA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425" y="955406"/>
            <a:ext cx="6982669" cy="56353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44344937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</TotalTime>
  <Words>76</Words>
  <Application>Microsoft Office PowerPoint</Application>
  <PresentationFormat>Широкоэкранный</PresentationFormat>
  <Paragraphs>12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Century Gothic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2020-04-27T09:03:06Z</dcterms:created>
  <dcterms:modified xsi:type="dcterms:W3CDTF">2020-06-18T12:58:50Z</dcterms:modified>
</cp:coreProperties>
</file>